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743988" cy="30600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70" d="100"/>
          <a:sy n="70" d="100"/>
        </p:scale>
        <p:origin x="-208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0799" y="5008025"/>
            <a:ext cx="18482390" cy="10653560"/>
          </a:xfrm>
        </p:spPr>
        <p:txBody>
          <a:bodyPr anchor="b"/>
          <a:lstStyle>
            <a:lvl1pPr algn="ctr">
              <a:defRPr sz="1426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17999" y="16072427"/>
            <a:ext cx="16307991" cy="7388071"/>
          </a:xfrm>
        </p:spPr>
        <p:txBody>
          <a:bodyPr/>
          <a:lstStyle>
            <a:lvl1pPr marL="0" indent="0" algn="ctr">
              <a:buNone/>
              <a:defRPr sz="5707"/>
            </a:lvl1pPr>
            <a:lvl2pPr marL="1087222" indent="0" algn="ctr">
              <a:buNone/>
              <a:defRPr sz="4756"/>
            </a:lvl2pPr>
            <a:lvl3pPr marL="2174443" indent="0" algn="ctr">
              <a:buNone/>
              <a:defRPr sz="4280"/>
            </a:lvl3pPr>
            <a:lvl4pPr marL="3261665" indent="0" algn="ctr">
              <a:buNone/>
              <a:defRPr sz="3805"/>
            </a:lvl4pPr>
            <a:lvl5pPr marL="4348886" indent="0" algn="ctr">
              <a:buNone/>
              <a:defRPr sz="3805"/>
            </a:lvl5pPr>
            <a:lvl6pPr marL="5436108" indent="0" algn="ctr">
              <a:buNone/>
              <a:defRPr sz="3805"/>
            </a:lvl6pPr>
            <a:lvl7pPr marL="6523330" indent="0" algn="ctr">
              <a:buNone/>
              <a:defRPr sz="3805"/>
            </a:lvl7pPr>
            <a:lvl8pPr marL="7610551" indent="0" algn="ctr">
              <a:buNone/>
              <a:defRPr sz="3805"/>
            </a:lvl8pPr>
            <a:lvl9pPr marL="8697773" indent="0" algn="ctr">
              <a:buNone/>
              <a:defRPr sz="3805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5095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8219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60543" y="1629201"/>
            <a:ext cx="4688547" cy="25932636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4901" y="1629201"/>
            <a:ext cx="13793842" cy="25932636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554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548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575" y="7628921"/>
            <a:ext cx="18754190" cy="12729018"/>
          </a:xfrm>
        </p:spPr>
        <p:txBody>
          <a:bodyPr anchor="b"/>
          <a:lstStyle>
            <a:lvl1pPr>
              <a:defRPr sz="1426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3575" y="20478361"/>
            <a:ext cx="18754190" cy="6693890"/>
          </a:xfrm>
        </p:spPr>
        <p:txBody>
          <a:bodyPr/>
          <a:lstStyle>
            <a:lvl1pPr marL="0" indent="0">
              <a:buNone/>
              <a:defRPr sz="5707">
                <a:solidFill>
                  <a:schemeClr val="tx1"/>
                </a:solidFill>
              </a:defRPr>
            </a:lvl1pPr>
            <a:lvl2pPr marL="1087222" indent="0">
              <a:buNone/>
              <a:defRPr sz="4756">
                <a:solidFill>
                  <a:schemeClr val="tx1">
                    <a:tint val="75000"/>
                  </a:schemeClr>
                </a:solidFill>
              </a:defRPr>
            </a:lvl2pPr>
            <a:lvl3pPr marL="2174443" indent="0">
              <a:buNone/>
              <a:defRPr sz="4280">
                <a:solidFill>
                  <a:schemeClr val="tx1">
                    <a:tint val="75000"/>
                  </a:schemeClr>
                </a:solidFill>
              </a:defRPr>
            </a:lvl3pPr>
            <a:lvl4pPr marL="3261665" indent="0">
              <a:buNone/>
              <a:defRPr sz="3805">
                <a:solidFill>
                  <a:schemeClr val="tx1">
                    <a:tint val="75000"/>
                  </a:schemeClr>
                </a:solidFill>
              </a:defRPr>
            </a:lvl4pPr>
            <a:lvl5pPr marL="4348886" indent="0">
              <a:buNone/>
              <a:defRPr sz="3805">
                <a:solidFill>
                  <a:schemeClr val="tx1">
                    <a:tint val="75000"/>
                  </a:schemeClr>
                </a:solidFill>
              </a:defRPr>
            </a:lvl5pPr>
            <a:lvl6pPr marL="5436108" indent="0">
              <a:buNone/>
              <a:defRPr sz="3805">
                <a:solidFill>
                  <a:schemeClr val="tx1">
                    <a:tint val="75000"/>
                  </a:schemeClr>
                </a:solidFill>
              </a:defRPr>
            </a:lvl6pPr>
            <a:lvl7pPr marL="6523330" indent="0">
              <a:buNone/>
              <a:defRPr sz="3805">
                <a:solidFill>
                  <a:schemeClr val="tx1">
                    <a:tint val="75000"/>
                  </a:schemeClr>
                </a:solidFill>
              </a:defRPr>
            </a:lvl7pPr>
            <a:lvl8pPr marL="7610551" indent="0">
              <a:buNone/>
              <a:defRPr sz="3805">
                <a:solidFill>
                  <a:schemeClr val="tx1">
                    <a:tint val="75000"/>
                  </a:schemeClr>
                </a:solidFill>
              </a:defRPr>
            </a:lvl8pPr>
            <a:lvl9pPr marL="8697773" indent="0">
              <a:buNone/>
              <a:defRPr sz="38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360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4899" y="8146007"/>
            <a:ext cx="9241195" cy="19415831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07894" y="8146007"/>
            <a:ext cx="9241195" cy="19415831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856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731" y="1629208"/>
            <a:ext cx="18754190" cy="591471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734" y="7501412"/>
            <a:ext cx="9198725" cy="3676326"/>
          </a:xfrm>
        </p:spPr>
        <p:txBody>
          <a:bodyPr anchor="b"/>
          <a:lstStyle>
            <a:lvl1pPr marL="0" indent="0">
              <a:buNone/>
              <a:defRPr sz="5707" b="1"/>
            </a:lvl1pPr>
            <a:lvl2pPr marL="1087222" indent="0">
              <a:buNone/>
              <a:defRPr sz="4756" b="1"/>
            </a:lvl2pPr>
            <a:lvl3pPr marL="2174443" indent="0">
              <a:buNone/>
              <a:defRPr sz="4280" b="1"/>
            </a:lvl3pPr>
            <a:lvl4pPr marL="3261665" indent="0">
              <a:buNone/>
              <a:defRPr sz="3805" b="1"/>
            </a:lvl4pPr>
            <a:lvl5pPr marL="4348886" indent="0">
              <a:buNone/>
              <a:defRPr sz="3805" b="1"/>
            </a:lvl5pPr>
            <a:lvl6pPr marL="5436108" indent="0">
              <a:buNone/>
              <a:defRPr sz="3805" b="1"/>
            </a:lvl6pPr>
            <a:lvl7pPr marL="6523330" indent="0">
              <a:buNone/>
              <a:defRPr sz="3805" b="1"/>
            </a:lvl7pPr>
            <a:lvl8pPr marL="7610551" indent="0">
              <a:buNone/>
              <a:defRPr sz="3805" b="1"/>
            </a:lvl8pPr>
            <a:lvl9pPr marL="8697773" indent="0">
              <a:buNone/>
              <a:defRPr sz="3805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7734" y="11177737"/>
            <a:ext cx="9198725" cy="1644076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007895" y="7501412"/>
            <a:ext cx="9244027" cy="3676326"/>
          </a:xfrm>
        </p:spPr>
        <p:txBody>
          <a:bodyPr anchor="b"/>
          <a:lstStyle>
            <a:lvl1pPr marL="0" indent="0">
              <a:buNone/>
              <a:defRPr sz="5707" b="1"/>
            </a:lvl1pPr>
            <a:lvl2pPr marL="1087222" indent="0">
              <a:buNone/>
              <a:defRPr sz="4756" b="1"/>
            </a:lvl2pPr>
            <a:lvl3pPr marL="2174443" indent="0">
              <a:buNone/>
              <a:defRPr sz="4280" b="1"/>
            </a:lvl3pPr>
            <a:lvl4pPr marL="3261665" indent="0">
              <a:buNone/>
              <a:defRPr sz="3805" b="1"/>
            </a:lvl4pPr>
            <a:lvl5pPr marL="4348886" indent="0">
              <a:buNone/>
              <a:defRPr sz="3805" b="1"/>
            </a:lvl5pPr>
            <a:lvl6pPr marL="5436108" indent="0">
              <a:buNone/>
              <a:defRPr sz="3805" b="1"/>
            </a:lvl6pPr>
            <a:lvl7pPr marL="6523330" indent="0">
              <a:buNone/>
              <a:defRPr sz="3805" b="1"/>
            </a:lvl7pPr>
            <a:lvl8pPr marL="7610551" indent="0">
              <a:buNone/>
              <a:defRPr sz="3805" b="1"/>
            </a:lvl8pPr>
            <a:lvl9pPr marL="8697773" indent="0">
              <a:buNone/>
              <a:defRPr sz="3805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007895" y="11177737"/>
            <a:ext cx="9244027" cy="1644076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113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6403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377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731" y="2040043"/>
            <a:ext cx="7013002" cy="7140152"/>
          </a:xfrm>
        </p:spPr>
        <p:txBody>
          <a:bodyPr anchor="b"/>
          <a:lstStyle>
            <a:lvl1pPr>
              <a:defRPr sz="761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4027" y="4405934"/>
            <a:ext cx="11007894" cy="21746295"/>
          </a:xfrm>
        </p:spPr>
        <p:txBody>
          <a:bodyPr/>
          <a:lstStyle>
            <a:lvl1pPr>
              <a:defRPr sz="7610"/>
            </a:lvl1pPr>
            <a:lvl2pPr>
              <a:defRPr sz="6658"/>
            </a:lvl2pPr>
            <a:lvl3pPr>
              <a:defRPr sz="5707"/>
            </a:lvl3pPr>
            <a:lvl4pPr>
              <a:defRPr sz="4756"/>
            </a:lvl4pPr>
            <a:lvl5pPr>
              <a:defRPr sz="4756"/>
            </a:lvl5pPr>
            <a:lvl6pPr>
              <a:defRPr sz="4756"/>
            </a:lvl6pPr>
            <a:lvl7pPr>
              <a:defRPr sz="4756"/>
            </a:lvl7pPr>
            <a:lvl8pPr>
              <a:defRPr sz="4756"/>
            </a:lvl8pPr>
            <a:lvl9pPr>
              <a:defRPr sz="4756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7731" y="9180195"/>
            <a:ext cx="7013002" cy="17007447"/>
          </a:xfrm>
        </p:spPr>
        <p:txBody>
          <a:bodyPr/>
          <a:lstStyle>
            <a:lvl1pPr marL="0" indent="0">
              <a:buNone/>
              <a:defRPr sz="3805"/>
            </a:lvl1pPr>
            <a:lvl2pPr marL="1087222" indent="0">
              <a:buNone/>
              <a:defRPr sz="3329"/>
            </a:lvl2pPr>
            <a:lvl3pPr marL="2174443" indent="0">
              <a:buNone/>
              <a:defRPr sz="2854"/>
            </a:lvl3pPr>
            <a:lvl4pPr marL="3261665" indent="0">
              <a:buNone/>
              <a:defRPr sz="2378"/>
            </a:lvl4pPr>
            <a:lvl5pPr marL="4348886" indent="0">
              <a:buNone/>
              <a:defRPr sz="2378"/>
            </a:lvl5pPr>
            <a:lvl6pPr marL="5436108" indent="0">
              <a:buNone/>
              <a:defRPr sz="2378"/>
            </a:lvl6pPr>
            <a:lvl7pPr marL="6523330" indent="0">
              <a:buNone/>
              <a:defRPr sz="2378"/>
            </a:lvl7pPr>
            <a:lvl8pPr marL="7610551" indent="0">
              <a:buNone/>
              <a:defRPr sz="2378"/>
            </a:lvl8pPr>
            <a:lvl9pPr marL="8697773" indent="0">
              <a:buNone/>
              <a:defRPr sz="2378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782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731" y="2040043"/>
            <a:ext cx="7013002" cy="7140152"/>
          </a:xfrm>
        </p:spPr>
        <p:txBody>
          <a:bodyPr anchor="b"/>
          <a:lstStyle>
            <a:lvl1pPr>
              <a:defRPr sz="761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44027" y="4405934"/>
            <a:ext cx="11007894" cy="21746295"/>
          </a:xfrm>
        </p:spPr>
        <p:txBody>
          <a:bodyPr anchor="t"/>
          <a:lstStyle>
            <a:lvl1pPr marL="0" indent="0">
              <a:buNone/>
              <a:defRPr sz="7610"/>
            </a:lvl1pPr>
            <a:lvl2pPr marL="1087222" indent="0">
              <a:buNone/>
              <a:defRPr sz="6658"/>
            </a:lvl2pPr>
            <a:lvl3pPr marL="2174443" indent="0">
              <a:buNone/>
              <a:defRPr sz="5707"/>
            </a:lvl3pPr>
            <a:lvl4pPr marL="3261665" indent="0">
              <a:buNone/>
              <a:defRPr sz="4756"/>
            </a:lvl4pPr>
            <a:lvl5pPr marL="4348886" indent="0">
              <a:buNone/>
              <a:defRPr sz="4756"/>
            </a:lvl5pPr>
            <a:lvl6pPr marL="5436108" indent="0">
              <a:buNone/>
              <a:defRPr sz="4756"/>
            </a:lvl6pPr>
            <a:lvl7pPr marL="6523330" indent="0">
              <a:buNone/>
              <a:defRPr sz="4756"/>
            </a:lvl7pPr>
            <a:lvl8pPr marL="7610551" indent="0">
              <a:buNone/>
              <a:defRPr sz="4756"/>
            </a:lvl8pPr>
            <a:lvl9pPr marL="8697773" indent="0">
              <a:buNone/>
              <a:defRPr sz="4756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7731" y="9180195"/>
            <a:ext cx="7013002" cy="17007447"/>
          </a:xfrm>
        </p:spPr>
        <p:txBody>
          <a:bodyPr/>
          <a:lstStyle>
            <a:lvl1pPr marL="0" indent="0">
              <a:buNone/>
              <a:defRPr sz="3805"/>
            </a:lvl1pPr>
            <a:lvl2pPr marL="1087222" indent="0">
              <a:buNone/>
              <a:defRPr sz="3329"/>
            </a:lvl2pPr>
            <a:lvl3pPr marL="2174443" indent="0">
              <a:buNone/>
              <a:defRPr sz="2854"/>
            </a:lvl3pPr>
            <a:lvl4pPr marL="3261665" indent="0">
              <a:buNone/>
              <a:defRPr sz="2378"/>
            </a:lvl4pPr>
            <a:lvl5pPr marL="4348886" indent="0">
              <a:buNone/>
              <a:defRPr sz="2378"/>
            </a:lvl5pPr>
            <a:lvl6pPr marL="5436108" indent="0">
              <a:buNone/>
              <a:defRPr sz="2378"/>
            </a:lvl6pPr>
            <a:lvl7pPr marL="6523330" indent="0">
              <a:buNone/>
              <a:defRPr sz="2378"/>
            </a:lvl7pPr>
            <a:lvl8pPr marL="7610551" indent="0">
              <a:buNone/>
              <a:defRPr sz="2378"/>
            </a:lvl8pPr>
            <a:lvl9pPr marL="8697773" indent="0">
              <a:buNone/>
              <a:defRPr sz="2378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1743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4899" y="1629208"/>
            <a:ext cx="18754190" cy="591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4899" y="8146007"/>
            <a:ext cx="18754190" cy="194158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4899" y="28362276"/>
            <a:ext cx="4892397" cy="162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79A80-6AA7-4DF7-AAD2-76B6DA623AB4}" type="datetimeFigureOut">
              <a:rPr lang="pl-PL" smtClean="0"/>
              <a:t>2026-04-02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2696" y="28362276"/>
            <a:ext cx="7338596" cy="162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56692" y="28362276"/>
            <a:ext cx="4892397" cy="162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5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20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74443" rtl="0" eaLnBrk="1" latinLnBrk="0" hangingPunct="1">
        <a:lnSpc>
          <a:spcPct val="90000"/>
        </a:lnSpc>
        <a:spcBef>
          <a:spcPct val="0"/>
        </a:spcBef>
        <a:buNone/>
        <a:defRPr sz="104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3611" indent="-543611" algn="l" defTabSz="2174443" rtl="0" eaLnBrk="1" latinLnBrk="0" hangingPunct="1">
        <a:lnSpc>
          <a:spcPct val="90000"/>
        </a:lnSpc>
        <a:spcBef>
          <a:spcPts val="2378"/>
        </a:spcBef>
        <a:buFont typeface="Arial" panose="020B0604020202020204" pitchFamily="34" charset="0"/>
        <a:buChar char="•"/>
        <a:defRPr sz="6658" kern="1200">
          <a:solidFill>
            <a:schemeClr val="tx1"/>
          </a:solidFill>
          <a:latin typeface="+mn-lt"/>
          <a:ea typeface="+mn-ea"/>
          <a:cs typeface="+mn-cs"/>
        </a:defRPr>
      </a:lvl1pPr>
      <a:lvl2pPr marL="1630832" indent="-543611" algn="l" defTabSz="2174443" rtl="0" eaLnBrk="1" latinLnBrk="0" hangingPunct="1">
        <a:lnSpc>
          <a:spcPct val="90000"/>
        </a:lnSpc>
        <a:spcBef>
          <a:spcPts val="1189"/>
        </a:spcBef>
        <a:buFont typeface="Arial" panose="020B0604020202020204" pitchFamily="34" charset="0"/>
        <a:buChar char="•"/>
        <a:defRPr sz="5707" kern="1200">
          <a:solidFill>
            <a:schemeClr val="tx1"/>
          </a:solidFill>
          <a:latin typeface="+mn-lt"/>
          <a:ea typeface="+mn-ea"/>
          <a:cs typeface="+mn-cs"/>
        </a:defRPr>
      </a:lvl2pPr>
      <a:lvl3pPr marL="2718054" indent="-543611" algn="l" defTabSz="2174443" rtl="0" eaLnBrk="1" latinLnBrk="0" hangingPunct="1">
        <a:lnSpc>
          <a:spcPct val="90000"/>
        </a:lnSpc>
        <a:spcBef>
          <a:spcPts val="1189"/>
        </a:spcBef>
        <a:buFont typeface="Arial" panose="020B0604020202020204" pitchFamily="34" charset="0"/>
        <a:buChar char="•"/>
        <a:defRPr sz="4756" kern="1200">
          <a:solidFill>
            <a:schemeClr val="tx1"/>
          </a:solidFill>
          <a:latin typeface="+mn-lt"/>
          <a:ea typeface="+mn-ea"/>
          <a:cs typeface="+mn-cs"/>
        </a:defRPr>
      </a:lvl3pPr>
      <a:lvl4pPr marL="3805276" indent="-543611" algn="l" defTabSz="2174443" rtl="0" eaLnBrk="1" latinLnBrk="0" hangingPunct="1">
        <a:lnSpc>
          <a:spcPct val="90000"/>
        </a:lnSpc>
        <a:spcBef>
          <a:spcPts val="1189"/>
        </a:spcBef>
        <a:buFont typeface="Arial" panose="020B0604020202020204" pitchFamily="34" charset="0"/>
        <a:buChar char="•"/>
        <a:defRPr sz="4280" kern="1200">
          <a:solidFill>
            <a:schemeClr val="tx1"/>
          </a:solidFill>
          <a:latin typeface="+mn-lt"/>
          <a:ea typeface="+mn-ea"/>
          <a:cs typeface="+mn-cs"/>
        </a:defRPr>
      </a:lvl4pPr>
      <a:lvl5pPr marL="4892497" indent="-543611" algn="l" defTabSz="2174443" rtl="0" eaLnBrk="1" latinLnBrk="0" hangingPunct="1">
        <a:lnSpc>
          <a:spcPct val="90000"/>
        </a:lnSpc>
        <a:spcBef>
          <a:spcPts val="1189"/>
        </a:spcBef>
        <a:buFont typeface="Arial" panose="020B0604020202020204" pitchFamily="34" charset="0"/>
        <a:buChar char="•"/>
        <a:defRPr sz="4280" kern="1200">
          <a:solidFill>
            <a:schemeClr val="tx1"/>
          </a:solidFill>
          <a:latin typeface="+mn-lt"/>
          <a:ea typeface="+mn-ea"/>
          <a:cs typeface="+mn-cs"/>
        </a:defRPr>
      </a:lvl5pPr>
      <a:lvl6pPr marL="5979719" indent="-543611" algn="l" defTabSz="2174443" rtl="0" eaLnBrk="1" latinLnBrk="0" hangingPunct="1">
        <a:lnSpc>
          <a:spcPct val="90000"/>
        </a:lnSpc>
        <a:spcBef>
          <a:spcPts val="1189"/>
        </a:spcBef>
        <a:buFont typeface="Arial" panose="020B0604020202020204" pitchFamily="34" charset="0"/>
        <a:buChar char="•"/>
        <a:defRPr sz="4280" kern="1200">
          <a:solidFill>
            <a:schemeClr val="tx1"/>
          </a:solidFill>
          <a:latin typeface="+mn-lt"/>
          <a:ea typeface="+mn-ea"/>
          <a:cs typeface="+mn-cs"/>
        </a:defRPr>
      </a:lvl6pPr>
      <a:lvl7pPr marL="7066940" indent="-543611" algn="l" defTabSz="2174443" rtl="0" eaLnBrk="1" latinLnBrk="0" hangingPunct="1">
        <a:lnSpc>
          <a:spcPct val="90000"/>
        </a:lnSpc>
        <a:spcBef>
          <a:spcPts val="1189"/>
        </a:spcBef>
        <a:buFont typeface="Arial" panose="020B0604020202020204" pitchFamily="34" charset="0"/>
        <a:buChar char="•"/>
        <a:defRPr sz="4280" kern="1200">
          <a:solidFill>
            <a:schemeClr val="tx1"/>
          </a:solidFill>
          <a:latin typeface="+mn-lt"/>
          <a:ea typeface="+mn-ea"/>
          <a:cs typeface="+mn-cs"/>
        </a:defRPr>
      </a:lvl7pPr>
      <a:lvl8pPr marL="8154162" indent="-543611" algn="l" defTabSz="2174443" rtl="0" eaLnBrk="1" latinLnBrk="0" hangingPunct="1">
        <a:lnSpc>
          <a:spcPct val="90000"/>
        </a:lnSpc>
        <a:spcBef>
          <a:spcPts val="1189"/>
        </a:spcBef>
        <a:buFont typeface="Arial" panose="020B0604020202020204" pitchFamily="34" charset="0"/>
        <a:buChar char="•"/>
        <a:defRPr sz="4280" kern="1200">
          <a:solidFill>
            <a:schemeClr val="tx1"/>
          </a:solidFill>
          <a:latin typeface="+mn-lt"/>
          <a:ea typeface="+mn-ea"/>
          <a:cs typeface="+mn-cs"/>
        </a:defRPr>
      </a:lvl8pPr>
      <a:lvl9pPr marL="9241384" indent="-543611" algn="l" defTabSz="2174443" rtl="0" eaLnBrk="1" latinLnBrk="0" hangingPunct="1">
        <a:lnSpc>
          <a:spcPct val="90000"/>
        </a:lnSpc>
        <a:spcBef>
          <a:spcPts val="1189"/>
        </a:spcBef>
        <a:buFont typeface="Arial" panose="020B0604020202020204" pitchFamily="34" charset="0"/>
        <a:buChar char="•"/>
        <a:defRPr sz="4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4443" rtl="0" eaLnBrk="1" latinLnBrk="0" hangingPunct="1">
        <a:defRPr sz="4280" kern="1200">
          <a:solidFill>
            <a:schemeClr val="tx1"/>
          </a:solidFill>
          <a:latin typeface="+mn-lt"/>
          <a:ea typeface="+mn-ea"/>
          <a:cs typeface="+mn-cs"/>
        </a:defRPr>
      </a:lvl1pPr>
      <a:lvl2pPr marL="1087222" algn="l" defTabSz="2174443" rtl="0" eaLnBrk="1" latinLnBrk="0" hangingPunct="1">
        <a:defRPr sz="4280" kern="1200">
          <a:solidFill>
            <a:schemeClr val="tx1"/>
          </a:solidFill>
          <a:latin typeface="+mn-lt"/>
          <a:ea typeface="+mn-ea"/>
          <a:cs typeface="+mn-cs"/>
        </a:defRPr>
      </a:lvl2pPr>
      <a:lvl3pPr marL="2174443" algn="l" defTabSz="2174443" rtl="0" eaLnBrk="1" latinLnBrk="0" hangingPunct="1">
        <a:defRPr sz="4280" kern="1200">
          <a:solidFill>
            <a:schemeClr val="tx1"/>
          </a:solidFill>
          <a:latin typeface="+mn-lt"/>
          <a:ea typeface="+mn-ea"/>
          <a:cs typeface="+mn-cs"/>
        </a:defRPr>
      </a:lvl3pPr>
      <a:lvl4pPr marL="3261665" algn="l" defTabSz="2174443" rtl="0" eaLnBrk="1" latinLnBrk="0" hangingPunct="1">
        <a:defRPr sz="4280" kern="1200">
          <a:solidFill>
            <a:schemeClr val="tx1"/>
          </a:solidFill>
          <a:latin typeface="+mn-lt"/>
          <a:ea typeface="+mn-ea"/>
          <a:cs typeface="+mn-cs"/>
        </a:defRPr>
      </a:lvl4pPr>
      <a:lvl5pPr marL="4348886" algn="l" defTabSz="2174443" rtl="0" eaLnBrk="1" latinLnBrk="0" hangingPunct="1">
        <a:defRPr sz="4280" kern="1200">
          <a:solidFill>
            <a:schemeClr val="tx1"/>
          </a:solidFill>
          <a:latin typeface="+mn-lt"/>
          <a:ea typeface="+mn-ea"/>
          <a:cs typeface="+mn-cs"/>
        </a:defRPr>
      </a:lvl5pPr>
      <a:lvl6pPr marL="5436108" algn="l" defTabSz="2174443" rtl="0" eaLnBrk="1" latinLnBrk="0" hangingPunct="1">
        <a:defRPr sz="4280" kern="1200">
          <a:solidFill>
            <a:schemeClr val="tx1"/>
          </a:solidFill>
          <a:latin typeface="+mn-lt"/>
          <a:ea typeface="+mn-ea"/>
          <a:cs typeface="+mn-cs"/>
        </a:defRPr>
      </a:lvl6pPr>
      <a:lvl7pPr marL="6523330" algn="l" defTabSz="2174443" rtl="0" eaLnBrk="1" latinLnBrk="0" hangingPunct="1">
        <a:defRPr sz="4280" kern="1200">
          <a:solidFill>
            <a:schemeClr val="tx1"/>
          </a:solidFill>
          <a:latin typeface="+mn-lt"/>
          <a:ea typeface="+mn-ea"/>
          <a:cs typeface="+mn-cs"/>
        </a:defRPr>
      </a:lvl7pPr>
      <a:lvl8pPr marL="7610551" algn="l" defTabSz="2174443" rtl="0" eaLnBrk="1" latinLnBrk="0" hangingPunct="1">
        <a:defRPr sz="4280" kern="1200">
          <a:solidFill>
            <a:schemeClr val="tx1"/>
          </a:solidFill>
          <a:latin typeface="+mn-lt"/>
          <a:ea typeface="+mn-ea"/>
          <a:cs typeface="+mn-cs"/>
        </a:defRPr>
      </a:lvl8pPr>
      <a:lvl9pPr marL="8697773" algn="l" defTabSz="2174443" rtl="0" eaLnBrk="1" latinLnBrk="0" hangingPunct="1">
        <a:defRPr sz="4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le tekstowe 9">
            <a:extLst>
              <a:ext uri="{FF2B5EF4-FFF2-40B4-BE49-F238E27FC236}">
                <a16:creationId xmlns:a16="http://schemas.microsoft.com/office/drawing/2014/main" xmlns="" id="{9E65466B-03ED-4C9E-91D1-CCE4E3687A9C}"/>
              </a:ext>
            </a:extLst>
          </p:cNvPr>
          <p:cNvSpPr txBox="1"/>
          <p:nvPr/>
        </p:nvSpPr>
        <p:spPr>
          <a:xfrm>
            <a:off x="11532858" y="2412480"/>
            <a:ext cx="53199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dirty="0"/>
              <a:t>Add affiliation(-s) here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xmlns="" id="{8F577251-C33F-4027-AF8D-FB3A0EB70ACC}"/>
              </a:ext>
            </a:extLst>
          </p:cNvPr>
          <p:cNvSpPr txBox="1"/>
          <p:nvPr/>
        </p:nvSpPr>
        <p:spPr>
          <a:xfrm>
            <a:off x="7722846" y="4935711"/>
            <a:ext cx="6365461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900" dirty="0"/>
              <a:t>Add paper</a:t>
            </a:r>
            <a:r>
              <a:rPr lang="pl-PL" sz="5900" dirty="0"/>
              <a:t> </a:t>
            </a:r>
            <a:r>
              <a:rPr lang="en-GB" sz="5900" dirty="0"/>
              <a:t>title</a:t>
            </a:r>
            <a:r>
              <a:rPr lang="pl-PL" sz="5900" dirty="0"/>
              <a:t> </a:t>
            </a:r>
            <a:r>
              <a:rPr lang="en-GB" sz="5900" dirty="0"/>
              <a:t>here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xmlns="" id="{FFF320F1-326B-473D-BF77-5A2AEFE30569}"/>
              </a:ext>
            </a:extLst>
          </p:cNvPr>
          <p:cNvSpPr txBox="1"/>
          <p:nvPr/>
        </p:nvSpPr>
        <p:spPr>
          <a:xfrm>
            <a:off x="7066512" y="17084173"/>
            <a:ext cx="7678128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900" dirty="0"/>
              <a:t>Add </a:t>
            </a:r>
            <a:r>
              <a:rPr lang="pl-PL" sz="5900" dirty="0"/>
              <a:t>poster </a:t>
            </a:r>
            <a:r>
              <a:rPr lang="en-GB" sz="5900" dirty="0"/>
              <a:t>content</a:t>
            </a:r>
            <a:r>
              <a:rPr lang="pl-PL" sz="5900" dirty="0"/>
              <a:t> </a:t>
            </a:r>
            <a:r>
              <a:rPr lang="en-GB" sz="5900" dirty="0"/>
              <a:t>here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xmlns="" id="{1ED38A44-D325-4EB3-AE61-DF2ECDA51A3D}"/>
              </a:ext>
            </a:extLst>
          </p:cNvPr>
          <p:cNvSpPr txBox="1"/>
          <p:nvPr/>
        </p:nvSpPr>
        <p:spPr>
          <a:xfrm>
            <a:off x="9591462" y="1054986"/>
            <a:ext cx="9202776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900" dirty="0"/>
              <a:t>Add Author(-s) name(-s) here</a:t>
            </a: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15" y="892629"/>
            <a:ext cx="5834742" cy="306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57126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24</Words>
  <Application>Microsoft Office PowerPoint</Application>
  <PresentationFormat>Niestandardowy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Artur Kujawski</dc:creator>
  <cp:lastModifiedBy>Stanisław Iwan</cp:lastModifiedBy>
  <cp:revision>7</cp:revision>
  <dcterms:created xsi:type="dcterms:W3CDTF">2018-08-29T09:08:41Z</dcterms:created>
  <dcterms:modified xsi:type="dcterms:W3CDTF">2026-04-01T19:27:19Z</dcterms:modified>
</cp:coreProperties>
</file>